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 id="2147483671" r:id="rId2"/>
  </p:sldMasterIdLst>
  <p:notesMasterIdLst>
    <p:notesMasterId r:id="rId6"/>
  </p:notesMasterIdLst>
  <p:sldIdLst>
    <p:sldId id="256" r:id="rId3"/>
    <p:sldId id="257" r:id="rId4"/>
    <p:sldId id="258" r:id="rId5"/>
  </p:sldIdLst>
  <p:sldSz cx="9144000" cy="5143500" type="screen16x9"/>
  <p:notesSz cx="6858000" cy="9144000"/>
  <p:embeddedFontLst>
    <p:embeddedFont>
      <p:font typeface="Dosis" pitchFamily="2" charset="0"/>
      <p:regular r:id="rId7"/>
      <p:bold r:id="rId8"/>
    </p:embeddedFont>
    <p:embeddedFont>
      <p:font typeface="Nunito" pitchFamily="2" charset="0"/>
      <p:regular r:id="rId9"/>
      <p:bold r:id="rId10"/>
      <p:italic r:id="rId11"/>
      <p:boldItalic r:id="rId12"/>
    </p:embeddedFont>
    <p:embeddedFont>
      <p:font typeface="Roboto" panose="02000000000000000000" pitchFamily="2" charset="0"/>
      <p:regular r:id="rId13"/>
      <p:bold r:id="rId14"/>
      <p:italic r:id="rId15"/>
      <p:boldItalic r:id="rId1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40" d="100"/>
          <a:sy n="140" d="100"/>
        </p:scale>
        <p:origin x="696" y="11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font" Target="fonts/font2.fntdata"/><Relationship Id="rId13" Type="http://schemas.openxmlformats.org/officeDocument/2006/relationships/font" Target="fonts/font7.fntdata"/><Relationship Id="rId18" Type="http://schemas.openxmlformats.org/officeDocument/2006/relationships/viewProps" Target="viewProps.xml"/><Relationship Id="rId3" Type="http://schemas.openxmlformats.org/officeDocument/2006/relationships/slide" Target="slides/slide1.xml"/><Relationship Id="rId7" Type="http://schemas.openxmlformats.org/officeDocument/2006/relationships/font" Target="fonts/font1.fntdata"/><Relationship Id="rId12" Type="http://schemas.openxmlformats.org/officeDocument/2006/relationships/font" Target="fonts/font6.fntdata"/><Relationship Id="rId17"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font" Target="fonts/font10.fntdata"/><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notesMaster" Target="notesMasters/notesMaster1.xml"/><Relationship Id="rId11" Type="http://schemas.openxmlformats.org/officeDocument/2006/relationships/font" Target="fonts/font5.fntdata"/><Relationship Id="rId5" Type="http://schemas.openxmlformats.org/officeDocument/2006/relationships/slide" Target="slides/slide3.xml"/><Relationship Id="rId15" Type="http://schemas.openxmlformats.org/officeDocument/2006/relationships/font" Target="fonts/font9.fntdata"/><Relationship Id="rId10" Type="http://schemas.openxmlformats.org/officeDocument/2006/relationships/font" Target="fonts/font4.fntdata"/><Relationship Id="rId19"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font" Target="fonts/font3.fntdata"/><Relationship Id="rId14" Type="http://schemas.openxmlformats.org/officeDocument/2006/relationships/font" Target="fonts/font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f84eb88aa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f84eb88aa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109c81fab58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109c81fab5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f84eb88aa7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f84eb88aa7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5" y="744575"/>
            <a:ext cx="3852300" cy="2052600"/>
          </a:xfrm>
          <a:prstGeom prst="rect">
            <a:avLst/>
          </a:prstGeom>
        </p:spPr>
        <p:txBody>
          <a:bodyPr spcFirstLastPara="1" wrap="square" lIns="91425" tIns="91425" rIns="91425" bIns="91425" anchor="b" anchorCtr="0">
            <a:normAutofit/>
          </a:bodyPr>
          <a:lstStyle>
            <a:lvl1pPr lvl="0" algn="ctr">
              <a:spcBef>
                <a:spcPts val="0"/>
              </a:spcBef>
              <a:spcAft>
                <a:spcPts val="0"/>
              </a:spcAft>
              <a:buClr>
                <a:schemeClr val="lt1"/>
              </a:buClr>
              <a:buSzPts val="3300"/>
              <a:buNone/>
              <a:defRPr sz="3300" b="1">
                <a:solidFill>
                  <a:schemeClr val="lt1"/>
                </a:solidFill>
              </a:defRPr>
            </a:lvl1pPr>
            <a:lvl2pPr lvl="1" algn="ctr">
              <a:spcBef>
                <a:spcPts val="0"/>
              </a:spcBef>
              <a:spcAft>
                <a:spcPts val="0"/>
              </a:spcAft>
              <a:buClr>
                <a:schemeClr val="lt1"/>
              </a:buClr>
              <a:buSzPts val="3300"/>
              <a:buNone/>
              <a:defRPr sz="3300" b="1">
                <a:solidFill>
                  <a:schemeClr val="lt1"/>
                </a:solidFill>
              </a:defRPr>
            </a:lvl2pPr>
            <a:lvl3pPr lvl="2" algn="ctr">
              <a:spcBef>
                <a:spcPts val="0"/>
              </a:spcBef>
              <a:spcAft>
                <a:spcPts val="0"/>
              </a:spcAft>
              <a:buClr>
                <a:schemeClr val="lt1"/>
              </a:buClr>
              <a:buSzPts val="3300"/>
              <a:buNone/>
              <a:defRPr sz="3300" b="1">
                <a:solidFill>
                  <a:schemeClr val="lt1"/>
                </a:solidFill>
              </a:defRPr>
            </a:lvl3pPr>
            <a:lvl4pPr lvl="3" algn="ctr">
              <a:spcBef>
                <a:spcPts val="0"/>
              </a:spcBef>
              <a:spcAft>
                <a:spcPts val="0"/>
              </a:spcAft>
              <a:buClr>
                <a:schemeClr val="lt1"/>
              </a:buClr>
              <a:buSzPts val="3300"/>
              <a:buNone/>
              <a:defRPr sz="3300" b="1">
                <a:solidFill>
                  <a:schemeClr val="lt1"/>
                </a:solidFill>
              </a:defRPr>
            </a:lvl4pPr>
            <a:lvl5pPr lvl="4" algn="ctr">
              <a:spcBef>
                <a:spcPts val="0"/>
              </a:spcBef>
              <a:spcAft>
                <a:spcPts val="0"/>
              </a:spcAft>
              <a:buClr>
                <a:schemeClr val="lt1"/>
              </a:buClr>
              <a:buSzPts val="3300"/>
              <a:buNone/>
              <a:defRPr sz="3300" b="1">
                <a:solidFill>
                  <a:schemeClr val="lt1"/>
                </a:solidFill>
              </a:defRPr>
            </a:lvl5pPr>
            <a:lvl6pPr lvl="5" algn="ctr">
              <a:spcBef>
                <a:spcPts val="0"/>
              </a:spcBef>
              <a:spcAft>
                <a:spcPts val="0"/>
              </a:spcAft>
              <a:buClr>
                <a:schemeClr val="lt1"/>
              </a:buClr>
              <a:buSzPts val="3300"/>
              <a:buNone/>
              <a:defRPr sz="3300" b="1">
                <a:solidFill>
                  <a:schemeClr val="lt1"/>
                </a:solidFill>
              </a:defRPr>
            </a:lvl6pPr>
            <a:lvl7pPr lvl="6" algn="ctr">
              <a:spcBef>
                <a:spcPts val="0"/>
              </a:spcBef>
              <a:spcAft>
                <a:spcPts val="0"/>
              </a:spcAft>
              <a:buClr>
                <a:schemeClr val="lt1"/>
              </a:buClr>
              <a:buSzPts val="3300"/>
              <a:buNone/>
              <a:defRPr sz="3300" b="1">
                <a:solidFill>
                  <a:schemeClr val="lt1"/>
                </a:solidFill>
              </a:defRPr>
            </a:lvl7pPr>
            <a:lvl8pPr lvl="7" algn="ctr">
              <a:spcBef>
                <a:spcPts val="0"/>
              </a:spcBef>
              <a:spcAft>
                <a:spcPts val="0"/>
              </a:spcAft>
              <a:buClr>
                <a:schemeClr val="lt1"/>
              </a:buClr>
              <a:buSzPts val="3300"/>
              <a:buNone/>
              <a:defRPr sz="3300" b="1">
                <a:solidFill>
                  <a:schemeClr val="lt1"/>
                </a:solidFill>
              </a:defRPr>
            </a:lvl8pPr>
            <a:lvl9pPr lvl="8" algn="ctr">
              <a:spcBef>
                <a:spcPts val="0"/>
              </a:spcBef>
              <a:spcAft>
                <a:spcPts val="0"/>
              </a:spcAft>
              <a:buClr>
                <a:schemeClr val="lt1"/>
              </a:buClr>
              <a:buSzPts val="3300"/>
              <a:buNone/>
              <a:defRPr sz="3300" b="1">
                <a:solidFill>
                  <a:schemeClr val="lt1"/>
                </a:solidFill>
              </a:defRPr>
            </a:lvl9pPr>
          </a:lstStyle>
          <a:p>
            <a:endParaRPr/>
          </a:p>
        </p:txBody>
      </p:sp>
      <p:sp>
        <p:nvSpPr>
          <p:cNvPr id="11" name="Google Shape;11;p2"/>
          <p:cNvSpPr txBox="1">
            <a:spLocks noGrp="1"/>
          </p:cNvSpPr>
          <p:nvPr>
            <p:ph type="subTitle" idx="1"/>
          </p:nvPr>
        </p:nvSpPr>
        <p:spPr>
          <a:xfrm>
            <a:off x="4980000" y="2834125"/>
            <a:ext cx="3852300" cy="17139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Clr>
                <a:schemeClr val="dk1"/>
              </a:buClr>
              <a:buSzPts val="1200"/>
              <a:buNone/>
              <a:defRPr sz="1200">
                <a:solidFill>
                  <a:schemeClr val="dk1"/>
                </a:solidFill>
              </a:defRPr>
            </a:lvl1pPr>
            <a:lvl2pPr lvl="1" algn="ctr">
              <a:lnSpc>
                <a:spcPct val="100000"/>
              </a:lnSpc>
              <a:spcBef>
                <a:spcPts val="0"/>
              </a:spcBef>
              <a:spcAft>
                <a:spcPts val="0"/>
              </a:spcAft>
              <a:buClr>
                <a:schemeClr val="dk1"/>
              </a:buClr>
              <a:buSzPts val="1200"/>
              <a:buNone/>
              <a:defRPr sz="1200">
                <a:solidFill>
                  <a:schemeClr val="dk1"/>
                </a:solidFill>
              </a:defRPr>
            </a:lvl2pPr>
            <a:lvl3pPr lvl="2" algn="ctr">
              <a:lnSpc>
                <a:spcPct val="100000"/>
              </a:lnSpc>
              <a:spcBef>
                <a:spcPts val="0"/>
              </a:spcBef>
              <a:spcAft>
                <a:spcPts val="0"/>
              </a:spcAft>
              <a:buClr>
                <a:schemeClr val="dk1"/>
              </a:buClr>
              <a:buSzPts val="1200"/>
              <a:buNone/>
              <a:defRPr sz="1200">
                <a:solidFill>
                  <a:schemeClr val="dk1"/>
                </a:solidFill>
              </a:defRPr>
            </a:lvl3pPr>
            <a:lvl4pPr lvl="3" algn="ctr">
              <a:lnSpc>
                <a:spcPct val="100000"/>
              </a:lnSpc>
              <a:spcBef>
                <a:spcPts val="0"/>
              </a:spcBef>
              <a:spcAft>
                <a:spcPts val="0"/>
              </a:spcAft>
              <a:buClr>
                <a:schemeClr val="dk1"/>
              </a:buClr>
              <a:buSzPts val="1200"/>
              <a:buNone/>
              <a:defRPr sz="1200">
                <a:solidFill>
                  <a:schemeClr val="dk1"/>
                </a:solidFill>
              </a:defRPr>
            </a:lvl4pPr>
            <a:lvl5pPr lvl="4" algn="ctr">
              <a:lnSpc>
                <a:spcPct val="100000"/>
              </a:lnSpc>
              <a:spcBef>
                <a:spcPts val="0"/>
              </a:spcBef>
              <a:spcAft>
                <a:spcPts val="0"/>
              </a:spcAft>
              <a:buClr>
                <a:schemeClr val="dk1"/>
              </a:buClr>
              <a:buSzPts val="1200"/>
              <a:buNone/>
              <a:defRPr sz="1200">
                <a:solidFill>
                  <a:schemeClr val="dk1"/>
                </a:solidFill>
              </a:defRPr>
            </a:lvl5pPr>
            <a:lvl6pPr lvl="5" algn="ctr">
              <a:lnSpc>
                <a:spcPct val="100000"/>
              </a:lnSpc>
              <a:spcBef>
                <a:spcPts val="0"/>
              </a:spcBef>
              <a:spcAft>
                <a:spcPts val="0"/>
              </a:spcAft>
              <a:buClr>
                <a:schemeClr val="dk1"/>
              </a:buClr>
              <a:buSzPts val="1200"/>
              <a:buNone/>
              <a:defRPr sz="1200">
                <a:solidFill>
                  <a:schemeClr val="dk1"/>
                </a:solidFill>
              </a:defRPr>
            </a:lvl6pPr>
            <a:lvl7pPr lvl="6" algn="ctr">
              <a:lnSpc>
                <a:spcPct val="100000"/>
              </a:lnSpc>
              <a:spcBef>
                <a:spcPts val="0"/>
              </a:spcBef>
              <a:spcAft>
                <a:spcPts val="0"/>
              </a:spcAft>
              <a:buClr>
                <a:schemeClr val="dk1"/>
              </a:buClr>
              <a:buSzPts val="1200"/>
              <a:buNone/>
              <a:defRPr sz="1200">
                <a:solidFill>
                  <a:schemeClr val="dk1"/>
                </a:solidFill>
              </a:defRPr>
            </a:lvl7pPr>
            <a:lvl8pPr lvl="7" algn="ctr">
              <a:lnSpc>
                <a:spcPct val="100000"/>
              </a:lnSpc>
              <a:spcBef>
                <a:spcPts val="0"/>
              </a:spcBef>
              <a:spcAft>
                <a:spcPts val="0"/>
              </a:spcAft>
              <a:buClr>
                <a:schemeClr val="dk1"/>
              </a:buClr>
              <a:buSzPts val="1200"/>
              <a:buNone/>
              <a:defRPr sz="1200">
                <a:solidFill>
                  <a:schemeClr val="dk1"/>
                </a:solidFill>
              </a:defRPr>
            </a:lvl8pPr>
            <a:lvl9pPr lvl="8" algn="ctr">
              <a:lnSpc>
                <a:spcPct val="100000"/>
              </a:lnSpc>
              <a:spcBef>
                <a:spcPts val="0"/>
              </a:spcBef>
              <a:spcAft>
                <a:spcPts val="0"/>
              </a:spcAft>
              <a:buClr>
                <a:schemeClr val="dk1"/>
              </a:buClr>
              <a:buSzPts val="1200"/>
              <a:buNone/>
              <a:defRPr sz="1200">
                <a:solidFill>
                  <a:schemeClr val="dk1"/>
                </a:solidFill>
              </a:defRPr>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54"/>
        <p:cNvGrpSpPr/>
        <p:nvPr/>
      </p:nvGrpSpPr>
      <p:grpSpPr>
        <a:xfrm>
          <a:off x="0" y="0"/>
          <a:ext cx="0" cy="0"/>
          <a:chOff x="0" y="0"/>
          <a:chExt cx="0" cy="0"/>
        </a:xfrm>
      </p:grpSpPr>
      <p:sp>
        <p:nvSpPr>
          <p:cNvPr id="55" name="Google Shape;55;p14"/>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56" name="Google Shape;56;p14"/>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57" name="Google Shape;57;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8"/>
        <p:cNvGrpSpPr/>
        <p:nvPr/>
      </p:nvGrpSpPr>
      <p:grpSpPr>
        <a:xfrm>
          <a:off x="0" y="0"/>
          <a:ext cx="0" cy="0"/>
          <a:chOff x="0" y="0"/>
          <a:chExt cx="0" cy="0"/>
        </a:xfrm>
      </p:grpSpPr>
      <p:sp>
        <p:nvSpPr>
          <p:cNvPr id="59" name="Google Shape;59;p15"/>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60" name="Google Shape;60;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1"/>
        <p:cNvGrpSpPr/>
        <p:nvPr/>
      </p:nvGrpSpPr>
      <p:grpSpPr>
        <a:xfrm>
          <a:off x="0" y="0"/>
          <a:ext cx="0" cy="0"/>
          <a:chOff x="0" y="0"/>
          <a:chExt cx="0" cy="0"/>
        </a:xfrm>
      </p:grpSpPr>
      <p:sp>
        <p:nvSpPr>
          <p:cNvPr id="62" name="Google Shape;62;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3" name="Google Shape;63;p1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64" name="Google Shape;64;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5"/>
        <p:cNvGrpSpPr/>
        <p:nvPr/>
      </p:nvGrpSpPr>
      <p:grpSpPr>
        <a:xfrm>
          <a:off x="0" y="0"/>
          <a:ext cx="0" cy="0"/>
          <a:chOff x="0" y="0"/>
          <a:chExt cx="0" cy="0"/>
        </a:xfrm>
      </p:grpSpPr>
      <p:sp>
        <p:nvSpPr>
          <p:cNvPr id="66" name="Google Shape;66;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7" name="Google Shape;67;p17"/>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68" name="Google Shape;68;p17"/>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69" name="Google Shape;69;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0"/>
        <p:cNvGrpSpPr/>
        <p:nvPr/>
      </p:nvGrpSpPr>
      <p:grpSpPr>
        <a:xfrm>
          <a:off x="0" y="0"/>
          <a:ext cx="0" cy="0"/>
          <a:chOff x="0" y="0"/>
          <a:chExt cx="0" cy="0"/>
        </a:xfrm>
      </p:grpSpPr>
      <p:sp>
        <p:nvSpPr>
          <p:cNvPr id="71" name="Google Shape;71;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2" name="Google Shape;72;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3"/>
        <p:cNvGrpSpPr/>
        <p:nvPr/>
      </p:nvGrpSpPr>
      <p:grpSpPr>
        <a:xfrm>
          <a:off x="0" y="0"/>
          <a:ext cx="0" cy="0"/>
          <a:chOff x="0" y="0"/>
          <a:chExt cx="0" cy="0"/>
        </a:xfrm>
      </p:grpSpPr>
      <p:sp>
        <p:nvSpPr>
          <p:cNvPr id="74" name="Google Shape;74;p19"/>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75" name="Google Shape;75;p19"/>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76" name="Google Shape;76;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77"/>
        <p:cNvGrpSpPr/>
        <p:nvPr/>
      </p:nvGrpSpPr>
      <p:grpSpPr>
        <a:xfrm>
          <a:off x="0" y="0"/>
          <a:ext cx="0" cy="0"/>
          <a:chOff x="0" y="0"/>
          <a:chExt cx="0" cy="0"/>
        </a:xfrm>
      </p:grpSpPr>
      <p:sp>
        <p:nvSpPr>
          <p:cNvPr id="78" name="Google Shape;78;p20"/>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79" name="Google Shape;79;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0"/>
        <p:cNvGrpSpPr/>
        <p:nvPr/>
      </p:nvGrpSpPr>
      <p:grpSpPr>
        <a:xfrm>
          <a:off x="0" y="0"/>
          <a:ext cx="0" cy="0"/>
          <a:chOff x="0" y="0"/>
          <a:chExt cx="0" cy="0"/>
        </a:xfrm>
      </p:grpSpPr>
      <p:sp>
        <p:nvSpPr>
          <p:cNvPr id="81" name="Google Shape;81;p21"/>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1"/>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83" name="Google Shape;83;p21"/>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84" name="Google Shape;84;p21"/>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85" name="Google Shape;85;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86"/>
        <p:cNvGrpSpPr/>
        <p:nvPr/>
      </p:nvGrpSpPr>
      <p:grpSpPr>
        <a:xfrm>
          <a:off x="0" y="0"/>
          <a:ext cx="0" cy="0"/>
          <a:chOff x="0" y="0"/>
          <a:chExt cx="0" cy="0"/>
        </a:xfrm>
      </p:grpSpPr>
      <p:sp>
        <p:nvSpPr>
          <p:cNvPr id="87" name="Google Shape;87;p22"/>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rtl="0">
              <a:lnSpc>
                <a:spcPct val="100000"/>
              </a:lnSpc>
              <a:spcBef>
                <a:spcPts val="0"/>
              </a:spcBef>
              <a:spcAft>
                <a:spcPts val="0"/>
              </a:spcAft>
              <a:buSzPts val="1800"/>
              <a:buNone/>
              <a:defRPr/>
            </a:lvl1pPr>
          </a:lstStyle>
          <a:p>
            <a:endParaRPr/>
          </a:p>
        </p:txBody>
      </p:sp>
      <p:sp>
        <p:nvSpPr>
          <p:cNvPr id="88" name="Google Shape;88;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89"/>
        <p:cNvGrpSpPr/>
        <p:nvPr/>
      </p:nvGrpSpPr>
      <p:grpSpPr>
        <a:xfrm>
          <a:off x="0" y="0"/>
          <a:ext cx="0" cy="0"/>
          <a:chOff x="0" y="0"/>
          <a:chExt cx="0" cy="0"/>
        </a:xfrm>
      </p:grpSpPr>
      <p:sp>
        <p:nvSpPr>
          <p:cNvPr id="90" name="Google Shape;90;p23"/>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91" name="Google Shape;91;p23"/>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rtl="0">
              <a:spcBef>
                <a:spcPts val="0"/>
              </a:spcBef>
              <a:spcAft>
                <a:spcPts val="0"/>
              </a:spcAft>
              <a:buSzPts val="1800"/>
              <a:buChar char="●"/>
              <a:defRPr/>
            </a:lvl1pPr>
            <a:lvl2pPr marL="914400" lvl="1" indent="-317500" algn="ctr" rtl="0">
              <a:spcBef>
                <a:spcPts val="0"/>
              </a:spcBef>
              <a:spcAft>
                <a:spcPts val="0"/>
              </a:spcAft>
              <a:buSzPts val="1400"/>
              <a:buChar char="○"/>
              <a:defRPr/>
            </a:lvl2pPr>
            <a:lvl3pPr marL="1371600" lvl="2" indent="-317500" algn="ctr" rtl="0">
              <a:spcBef>
                <a:spcPts val="0"/>
              </a:spcBef>
              <a:spcAft>
                <a:spcPts val="0"/>
              </a:spcAft>
              <a:buSzPts val="1400"/>
              <a:buChar char="■"/>
              <a:defRPr/>
            </a:lvl3pPr>
            <a:lvl4pPr marL="1828800" lvl="3" indent="-317500" algn="ctr" rtl="0">
              <a:spcBef>
                <a:spcPts val="0"/>
              </a:spcBef>
              <a:spcAft>
                <a:spcPts val="0"/>
              </a:spcAft>
              <a:buSzPts val="1400"/>
              <a:buChar char="●"/>
              <a:defRPr/>
            </a:lvl4pPr>
            <a:lvl5pPr marL="2286000" lvl="4" indent="-317500" algn="ctr" rtl="0">
              <a:spcBef>
                <a:spcPts val="0"/>
              </a:spcBef>
              <a:spcAft>
                <a:spcPts val="0"/>
              </a:spcAft>
              <a:buSzPts val="1400"/>
              <a:buChar char="○"/>
              <a:defRPr/>
            </a:lvl5pPr>
            <a:lvl6pPr marL="2743200" lvl="5" indent="-317500" algn="ctr" rtl="0">
              <a:spcBef>
                <a:spcPts val="0"/>
              </a:spcBef>
              <a:spcAft>
                <a:spcPts val="0"/>
              </a:spcAft>
              <a:buSzPts val="1400"/>
              <a:buChar char="■"/>
              <a:defRPr/>
            </a:lvl6pPr>
            <a:lvl7pPr marL="3200400" lvl="6" indent="-317500" algn="ctr" rtl="0">
              <a:spcBef>
                <a:spcPts val="0"/>
              </a:spcBef>
              <a:spcAft>
                <a:spcPts val="0"/>
              </a:spcAft>
              <a:buSzPts val="1400"/>
              <a:buChar char="●"/>
              <a:defRPr/>
            </a:lvl7pPr>
            <a:lvl8pPr marL="3657600" lvl="7" indent="-317500" algn="ctr" rtl="0">
              <a:spcBef>
                <a:spcPts val="0"/>
              </a:spcBef>
              <a:spcAft>
                <a:spcPts val="0"/>
              </a:spcAft>
              <a:buSzPts val="1400"/>
              <a:buChar char="○"/>
              <a:defRPr/>
            </a:lvl8pPr>
            <a:lvl9pPr marL="4114800" lvl="8" indent="-317500" algn="ctr" rtl="0">
              <a:spcBef>
                <a:spcPts val="0"/>
              </a:spcBef>
              <a:spcAft>
                <a:spcPts val="0"/>
              </a:spcAft>
              <a:buSzPts val="1400"/>
              <a:buChar char="■"/>
              <a:defRPr/>
            </a:lvl9pPr>
          </a:lstStyle>
          <a:p>
            <a:endParaRPr/>
          </a:p>
        </p:txBody>
      </p:sp>
      <p:sp>
        <p:nvSpPr>
          <p:cNvPr id="92" name="Google Shape;92;p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3"/>
        <p:cNvGrpSpPr/>
        <p:nvPr/>
      </p:nvGrpSpPr>
      <p:grpSpPr>
        <a:xfrm>
          <a:off x="0" y="0"/>
          <a:ext cx="0" cy="0"/>
          <a:chOff x="0" y="0"/>
          <a:chExt cx="0" cy="0"/>
        </a:xfrm>
      </p:grpSpPr>
      <p:sp>
        <p:nvSpPr>
          <p:cNvPr id="94" name="Google Shape;94;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12175"/>
            <a:ext cx="7632300" cy="572700"/>
          </a:xfrm>
          <a:prstGeom prst="rect">
            <a:avLst/>
          </a:prstGeom>
        </p:spPr>
        <p:txBody>
          <a:bodyPr spcFirstLastPara="1" wrap="square" lIns="91425" tIns="91425" rIns="91425" bIns="91425" anchor="t" anchorCtr="0">
            <a:normAutofit/>
          </a:bodyPr>
          <a:lstStyle>
            <a:lvl1pPr lvl="0" algn="ctr">
              <a:spcBef>
                <a:spcPts val="0"/>
              </a:spcBef>
              <a:spcAft>
                <a:spcPts val="0"/>
              </a:spcAft>
              <a:buClr>
                <a:schemeClr val="lt1"/>
              </a:buClr>
              <a:buSzPts val="2200"/>
              <a:buNone/>
              <a:defRPr sz="2200">
                <a:solidFill>
                  <a:schemeClr val="lt1"/>
                </a:solidFill>
              </a:defRPr>
            </a:lvl1pPr>
            <a:lvl2pPr lvl="1" algn="ctr">
              <a:spcBef>
                <a:spcPts val="0"/>
              </a:spcBef>
              <a:spcAft>
                <a:spcPts val="0"/>
              </a:spcAft>
              <a:buClr>
                <a:schemeClr val="lt1"/>
              </a:buClr>
              <a:buSzPts val="2200"/>
              <a:buNone/>
              <a:defRPr sz="2200">
                <a:solidFill>
                  <a:schemeClr val="lt1"/>
                </a:solidFill>
              </a:defRPr>
            </a:lvl2pPr>
            <a:lvl3pPr lvl="2" algn="ctr">
              <a:spcBef>
                <a:spcPts val="0"/>
              </a:spcBef>
              <a:spcAft>
                <a:spcPts val="0"/>
              </a:spcAft>
              <a:buClr>
                <a:schemeClr val="lt1"/>
              </a:buClr>
              <a:buSzPts val="2200"/>
              <a:buNone/>
              <a:defRPr sz="2200">
                <a:solidFill>
                  <a:schemeClr val="lt1"/>
                </a:solidFill>
              </a:defRPr>
            </a:lvl3pPr>
            <a:lvl4pPr lvl="3" algn="ctr">
              <a:spcBef>
                <a:spcPts val="0"/>
              </a:spcBef>
              <a:spcAft>
                <a:spcPts val="0"/>
              </a:spcAft>
              <a:buClr>
                <a:schemeClr val="lt1"/>
              </a:buClr>
              <a:buSzPts val="2200"/>
              <a:buNone/>
              <a:defRPr sz="2200">
                <a:solidFill>
                  <a:schemeClr val="lt1"/>
                </a:solidFill>
              </a:defRPr>
            </a:lvl4pPr>
            <a:lvl5pPr lvl="4" algn="ctr">
              <a:spcBef>
                <a:spcPts val="0"/>
              </a:spcBef>
              <a:spcAft>
                <a:spcPts val="0"/>
              </a:spcAft>
              <a:buClr>
                <a:schemeClr val="lt1"/>
              </a:buClr>
              <a:buSzPts val="2200"/>
              <a:buNone/>
              <a:defRPr sz="2200">
                <a:solidFill>
                  <a:schemeClr val="lt1"/>
                </a:solidFill>
              </a:defRPr>
            </a:lvl5pPr>
            <a:lvl6pPr lvl="5" algn="ctr">
              <a:spcBef>
                <a:spcPts val="0"/>
              </a:spcBef>
              <a:spcAft>
                <a:spcPts val="0"/>
              </a:spcAft>
              <a:buClr>
                <a:schemeClr val="lt1"/>
              </a:buClr>
              <a:buSzPts val="2200"/>
              <a:buNone/>
              <a:defRPr sz="2200">
                <a:solidFill>
                  <a:schemeClr val="lt1"/>
                </a:solidFill>
              </a:defRPr>
            </a:lvl6pPr>
            <a:lvl7pPr lvl="6" algn="ctr">
              <a:spcBef>
                <a:spcPts val="0"/>
              </a:spcBef>
              <a:spcAft>
                <a:spcPts val="0"/>
              </a:spcAft>
              <a:buClr>
                <a:schemeClr val="lt1"/>
              </a:buClr>
              <a:buSzPts val="2200"/>
              <a:buNone/>
              <a:defRPr sz="2200">
                <a:solidFill>
                  <a:schemeClr val="lt1"/>
                </a:solidFill>
              </a:defRPr>
            </a:lvl7pPr>
            <a:lvl8pPr lvl="7" algn="ctr">
              <a:spcBef>
                <a:spcPts val="0"/>
              </a:spcBef>
              <a:spcAft>
                <a:spcPts val="0"/>
              </a:spcAft>
              <a:buClr>
                <a:schemeClr val="lt1"/>
              </a:buClr>
              <a:buSzPts val="2200"/>
              <a:buNone/>
              <a:defRPr sz="2200">
                <a:solidFill>
                  <a:schemeClr val="lt1"/>
                </a:solidFill>
              </a:defRPr>
            </a:lvl8pPr>
            <a:lvl9pPr lvl="8" algn="ctr">
              <a:spcBef>
                <a:spcPts val="0"/>
              </a:spcBef>
              <a:spcAft>
                <a:spcPts val="0"/>
              </a:spcAft>
              <a:buClr>
                <a:schemeClr val="lt1"/>
              </a:buClr>
              <a:buSzPts val="2200"/>
              <a:buNone/>
              <a:defRPr sz="2200">
                <a:solidFill>
                  <a:schemeClr val="lt1"/>
                </a:solidFill>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3.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blipFill>
          <a:blip r:embed="rId13">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blipFill>
          <a:blip r:embed="rId13">
            <a:alphaModFix/>
          </a:blip>
          <a:stretch>
            <a:fillRect/>
          </a:stretch>
        </a:blip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52" name="Google Shape;52;p1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Clr>
                <a:schemeClr val="dk2"/>
              </a:buClr>
              <a:buSzPts val="1800"/>
              <a:buChar char="●"/>
              <a:defRPr sz="1800">
                <a:solidFill>
                  <a:schemeClr val="dk2"/>
                </a:solidFill>
              </a:defRPr>
            </a:lvl1pPr>
            <a:lvl2pPr marL="914400" lvl="1" indent="-317500" rtl="0">
              <a:lnSpc>
                <a:spcPct val="115000"/>
              </a:lnSpc>
              <a:spcBef>
                <a:spcPts val="0"/>
              </a:spcBef>
              <a:spcAft>
                <a:spcPts val="0"/>
              </a:spcAft>
              <a:buClr>
                <a:schemeClr val="dk2"/>
              </a:buClr>
              <a:buSzPts val="1400"/>
              <a:buChar char="○"/>
              <a:defRPr>
                <a:solidFill>
                  <a:schemeClr val="dk2"/>
                </a:solidFill>
              </a:defRPr>
            </a:lvl2pPr>
            <a:lvl3pPr marL="1371600" lvl="2" indent="-317500" rtl="0">
              <a:lnSpc>
                <a:spcPct val="115000"/>
              </a:lnSpc>
              <a:spcBef>
                <a:spcPts val="0"/>
              </a:spcBef>
              <a:spcAft>
                <a:spcPts val="0"/>
              </a:spcAft>
              <a:buClr>
                <a:schemeClr val="dk2"/>
              </a:buClr>
              <a:buSzPts val="1400"/>
              <a:buChar char="■"/>
              <a:defRPr>
                <a:solidFill>
                  <a:schemeClr val="dk2"/>
                </a:solidFill>
              </a:defRPr>
            </a:lvl3pPr>
            <a:lvl4pPr marL="1828800" lvl="3" indent="-317500" rtl="0">
              <a:lnSpc>
                <a:spcPct val="115000"/>
              </a:lnSpc>
              <a:spcBef>
                <a:spcPts val="0"/>
              </a:spcBef>
              <a:spcAft>
                <a:spcPts val="0"/>
              </a:spcAft>
              <a:buClr>
                <a:schemeClr val="dk2"/>
              </a:buClr>
              <a:buSzPts val="1400"/>
              <a:buChar char="●"/>
              <a:defRPr>
                <a:solidFill>
                  <a:schemeClr val="dk2"/>
                </a:solidFill>
              </a:defRPr>
            </a:lvl4pPr>
            <a:lvl5pPr marL="2286000" lvl="4" indent="-317500" rtl="0">
              <a:lnSpc>
                <a:spcPct val="115000"/>
              </a:lnSpc>
              <a:spcBef>
                <a:spcPts val="0"/>
              </a:spcBef>
              <a:spcAft>
                <a:spcPts val="0"/>
              </a:spcAft>
              <a:buClr>
                <a:schemeClr val="dk2"/>
              </a:buClr>
              <a:buSzPts val="1400"/>
              <a:buChar char="○"/>
              <a:defRPr>
                <a:solidFill>
                  <a:schemeClr val="dk2"/>
                </a:solidFill>
              </a:defRPr>
            </a:lvl5pPr>
            <a:lvl6pPr marL="2743200" lvl="5" indent="-317500" rtl="0">
              <a:lnSpc>
                <a:spcPct val="115000"/>
              </a:lnSpc>
              <a:spcBef>
                <a:spcPts val="0"/>
              </a:spcBef>
              <a:spcAft>
                <a:spcPts val="0"/>
              </a:spcAft>
              <a:buClr>
                <a:schemeClr val="dk2"/>
              </a:buClr>
              <a:buSzPts val="1400"/>
              <a:buChar char="■"/>
              <a:defRPr>
                <a:solidFill>
                  <a:schemeClr val="dk2"/>
                </a:solidFill>
              </a:defRPr>
            </a:lvl6pPr>
            <a:lvl7pPr marL="3200400" lvl="6" indent="-317500" rtl="0">
              <a:lnSpc>
                <a:spcPct val="115000"/>
              </a:lnSpc>
              <a:spcBef>
                <a:spcPts val="0"/>
              </a:spcBef>
              <a:spcAft>
                <a:spcPts val="0"/>
              </a:spcAft>
              <a:buClr>
                <a:schemeClr val="dk2"/>
              </a:buClr>
              <a:buSzPts val="1400"/>
              <a:buChar char="●"/>
              <a:defRPr>
                <a:solidFill>
                  <a:schemeClr val="dk2"/>
                </a:solidFill>
              </a:defRPr>
            </a:lvl7pPr>
            <a:lvl8pPr marL="3657600" lvl="7" indent="-317500" rtl="0">
              <a:lnSpc>
                <a:spcPct val="115000"/>
              </a:lnSpc>
              <a:spcBef>
                <a:spcPts val="0"/>
              </a:spcBef>
              <a:spcAft>
                <a:spcPts val="0"/>
              </a:spcAft>
              <a:buClr>
                <a:schemeClr val="dk2"/>
              </a:buClr>
              <a:buSzPts val="1400"/>
              <a:buChar char="○"/>
              <a:defRPr>
                <a:solidFill>
                  <a:schemeClr val="dk2"/>
                </a:solidFill>
              </a:defRPr>
            </a:lvl8pPr>
            <a:lvl9pPr marL="4114800" lvl="8" indent="-317500" rtl="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53" name="Google Shape;53;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5.jp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8"/>
        <p:cNvGrpSpPr/>
        <p:nvPr/>
      </p:nvGrpSpPr>
      <p:grpSpPr>
        <a:xfrm>
          <a:off x="0" y="0"/>
          <a:ext cx="0" cy="0"/>
          <a:chOff x="0" y="0"/>
          <a:chExt cx="0" cy="0"/>
        </a:xfrm>
      </p:grpSpPr>
      <p:sp>
        <p:nvSpPr>
          <p:cNvPr id="99" name="Google Shape;99;p25"/>
          <p:cNvSpPr txBox="1">
            <a:spLocks noGrp="1"/>
          </p:cNvSpPr>
          <p:nvPr>
            <p:ph type="ctrTitle"/>
          </p:nvPr>
        </p:nvSpPr>
        <p:spPr>
          <a:xfrm>
            <a:off x="311700" y="1161800"/>
            <a:ext cx="3736800" cy="2007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SzPts val="990"/>
              <a:buNone/>
            </a:pPr>
            <a:r>
              <a:rPr lang="en" sz="3180">
                <a:latin typeface="Dosis"/>
                <a:ea typeface="Dosis"/>
                <a:cs typeface="Dosis"/>
                <a:sym typeface="Dosis"/>
              </a:rPr>
              <a:t>Investigate Business Hotel using Data Visualization</a:t>
            </a:r>
            <a:endParaRPr sz="3180">
              <a:latin typeface="Dosis"/>
              <a:ea typeface="Dosis"/>
              <a:cs typeface="Dosis"/>
              <a:sym typeface="Dosis"/>
            </a:endParaRPr>
          </a:p>
          <a:p>
            <a:pPr marL="0" lvl="0" indent="0" algn="ctr" rtl="0">
              <a:spcBef>
                <a:spcPts val="0"/>
              </a:spcBef>
              <a:spcAft>
                <a:spcPts val="0"/>
              </a:spcAft>
              <a:buSzPts val="990"/>
              <a:buNone/>
            </a:pPr>
            <a:endParaRPr sz="3180">
              <a:latin typeface="Dosis"/>
              <a:ea typeface="Dosis"/>
              <a:cs typeface="Dosis"/>
              <a:sym typeface="Dosis"/>
            </a:endParaRPr>
          </a:p>
        </p:txBody>
      </p:sp>
      <p:sp>
        <p:nvSpPr>
          <p:cNvPr id="100" name="Google Shape;100;p25"/>
          <p:cNvSpPr txBox="1"/>
          <p:nvPr/>
        </p:nvSpPr>
        <p:spPr>
          <a:xfrm>
            <a:off x="5959950" y="908900"/>
            <a:ext cx="2402400" cy="7926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GB" sz="1200" b="1" dirty="0">
                <a:latin typeface="Dosis"/>
                <a:ea typeface="Dosis"/>
                <a:cs typeface="Dosis"/>
                <a:sym typeface="Dosis"/>
              </a:rPr>
              <a:t>Created by: </a:t>
            </a:r>
          </a:p>
          <a:p>
            <a:pPr marL="0" marR="0" lvl="0" indent="0" algn="l" rtl="0">
              <a:lnSpc>
                <a:spcPct val="100000"/>
              </a:lnSpc>
              <a:spcBef>
                <a:spcPts val="0"/>
              </a:spcBef>
              <a:spcAft>
                <a:spcPts val="0"/>
              </a:spcAft>
              <a:buClr>
                <a:srgbClr val="000000"/>
              </a:buClr>
              <a:buSzPts val="1100"/>
              <a:buFont typeface="Arial"/>
              <a:buNone/>
            </a:pPr>
            <a:r>
              <a:rPr lang="en-GB" sz="1200" b="1" dirty="0">
                <a:latin typeface="Dosis"/>
                <a:ea typeface="Dosis"/>
                <a:cs typeface="Dosis"/>
                <a:sym typeface="Dosis"/>
              </a:rPr>
              <a:t>Mohamad Reza Syahziar</a:t>
            </a:r>
            <a:endParaRPr lang="en-GB" sz="1200" b="1" i="0" u="none" strike="noStrike" cap="none" dirty="0">
              <a:solidFill>
                <a:srgbClr val="000000"/>
              </a:solidFill>
              <a:latin typeface="Dosis"/>
              <a:ea typeface="Dosis"/>
              <a:cs typeface="Dosis"/>
              <a:sym typeface="Dosis"/>
            </a:endParaRPr>
          </a:p>
          <a:p>
            <a:pPr marL="0" marR="0" lvl="0" indent="0" algn="l" rtl="0">
              <a:lnSpc>
                <a:spcPct val="100000"/>
              </a:lnSpc>
              <a:spcBef>
                <a:spcPts val="0"/>
              </a:spcBef>
              <a:spcAft>
                <a:spcPts val="0"/>
              </a:spcAft>
              <a:buClr>
                <a:srgbClr val="000000"/>
              </a:buClr>
              <a:buSzPts val="1100"/>
              <a:buFont typeface="Arial"/>
              <a:buNone/>
            </a:pPr>
            <a:r>
              <a:rPr lang="en-GB" sz="1200" dirty="0">
                <a:latin typeface="Dosis"/>
                <a:ea typeface="Dosis"/>
                <a:cs typeface="Dosis"/>
                <a:sym typeface="Dosis"/>
              </a:rPr>
              <a:t>rezasyahziar@gmail.com</a:t>
            </a:r>
          </a:p>
          <a:p>
            <a:pPr marL="0" marR="0" lvl="0" indent="0" algn="l" rtl="0">
              <a:lnSpc>
                <a:spcPct val="100000"/>
              </a:lnSpc>
              <a:spcBef>
                <a:spcPts val="0"/>
              </a:spcBef>
              <a:spcAft>
                <a:spcPts val="0"/>
              </a:spcAft>
              <a:buClr>
                <a:srgbClr val="000000"/>
              </a:buClr>
              <a:buSzPts val="1100"/>
              <a:buFont typeface="Arial"/>
              <a:buNone/>
            </a:pPr>
            <a:r>
              <a:rPr lang="en-GB" sz="1200" dirty="0">
                <a:latin typeface="Dosis"/>
                <a:ea typeface="Dosis"/>
                <a:cs typeface="Dosis"/>
                <a:sym typeface="Dosis"/>
              </a:rPr>
              <a:t>https://www.linkedin.com/in/mohamad-reza-syahziar-92213215a/</a:t>
            </a:r>
          </a:p>
        </p:txBody>
      </p:sp>
      <p:sp>
        <p:nvSpPr>
          <p:cNvPr id="102" name="Google Shape;102;p25"/>
          <p:cNvSpPr txBox="1">
            <a:spLocks noGrp="1"/>
          </p:cNvSpPr>
          <p:nvPr>
            <p:ph type="subTitle" idx="1"/>
          </p:nvPr>
        </p:nvSpPr>
        <p:spPr>
          <a:xfrm>
            <a:off x="4665150" y="2202425"/>
            <a:ext cx="4167000" cy="2298000"/>
          </a:xfrm>
          <a:prstGeom prst="rect">
            <a:avLst/>
          </a:prstGeom>
        </p:spPr>
        <p:txBody>
          <a:bodyPr spcFirstLastPara="1" wrap="square" lIns="91425" tIns="91425" rIns="91425" bIns="91425" anchor="t" anchorCtr="0">
            <a:noAutofit/>
          </a:bodyPr>
          <a:lstStyle/>
          <a:p>
            <a:pPr marL="0" lvl="0" indent="0" algn="just" rtl="0">
              <a:lnSpc>
                <a:spcPct val="95000"/>
              </a:lnSpc>
              <a:spcBef>
                <a:spcPts val="0"/>
              </a:spcBef>
              <a:spcAft>
                <a:spcPts val="1200"/>
              </a:spcAft>
              <a:buSzPts val="1018"/>
              <a:buNone/>
            </a:pPr>
            <a:r>
              <a:rPr lang="en-GB" sz="1100" dirty="0">
                <a:solidFill>
                  <a:schemeClr val="dk1"/>
                </a:solidFill>
                <a:latin typeface="Nunito"/>
                <a:ea typeface="Nunito"/>
                <a:cs typeface="Nunito"/>
                <a:sym typeface="Nunito"/>
              </a:rPr>
              <a:t>“</a:t>
            </a:r>
            <a:r>
              <a:rPr lang="en-GB" sz="1100" b="0" i="0" u="none" strike="noStrike" dirty="0">
                <a:solidFill>
                  <a:srgbClr val="484848"/>
                </a:solidFill>
                <a:effectLst/>
              </a:rPr>
              <a:t>I have more than one year of experience in several internships and traineeships. My previous experience was training at YABB </a:t>
            </a:r>
            <a:r>
              <a:rPr lang="en-GB" sz="1100" b="0" i="0" u="none" strike="noStrike" dirty="0" err="1">
                <a:solidFill>
                  <a:srgbClr val="484848"/>
                </a:solidFill>
                <a:effectLst/>
              </a:rPr>
              <a:t>Gojek</a:t>
            </a:r>
            <a:r>
              <a:rPr lang="en-GB" sz="1100" b="0" i="0" u="none" strike="noStrike" dirty="0">
                <a:solidFill>
                  <a:srgbClr val="484848"/>
                </a:solidFill>
                <a:effectLst/>
              </a:rPr>
              <a:t> Indonesia as one of their Data Analyst Trainees and also experience in </a:t>
            </a:r>
            <a:r>
              <a:rPr lang="en-GB" sz="1100" b="0" i="0" u="none" strike="noStrike" dirty="0" err="1">
                <a:solidFill>
                  <a:srgbClr val="484848"/>
                </a:solidFill>
                <a:effectLst/>
              </a:rPr>
              <a:t>Boothcamp</a:t>
            </a:r>
            <a:r>
              <a:rPr lang="en-GB" sz="1100" b="0" i="0" u="none" strike="noStrike" dirty="0">
                <a:solidFill>
                  <a:srgbClr val="484848"/>
                </a:solidFill>
                <a:effectLst/>
              </a:rPr>
              <a:t> </a:t>
            </a:r>
            <a:r>
              <a:rPr lang="en-GB" sz="1100" dirty="0" err="1">
                <a:solidFill>
                  <a:srgbClr val="484848"/>
                </a:solidFill>
              </a:rPr>
              <a:t>R</a:t>
            </a:r>
            <a:r>
              <a:rPr lang="en-GB" sz="1100" b="0" i="0" u="none" strike="noStrike" dirty="0" err="1">
                <a:solidFill>
                  <a:srgbClr val="484848"/>
                </a:solidFill>
                <a:effectLst/>
              </a:rPr>
              <a:t>akamain</a:t>
            </a:r>
            <a:r>
              <a:rPr lang="en-GB" sz="1100" b="0" i="0" u="none" strike="noStrike" dirty="0">
                <a:solidFill>
                  <a:srgbClr val="484848"/>
                </a:solidFill>
                <a:effectLst/>
              </a:rPr>
              <a:t> Data Science. I was mentored by several people in the classes . I am currently open for a new job opportunity.</a:t>
            </a:r>
            <a:r>
              <a:rPr lang="en-GB" sz="1100" dirty="0">
                <a:solidFill>
                  <a:schemeClr val="dk1"/>
                </a:solidFill>
                <a:latin typeface="Nunito"/>
                <a:ea typeface="Nunito"/>
                <a:cs typeface="Nunito"/>
                <a:sym typeface="Nunito"/>
              </a:rPr>
              <a:t>”</a:t>
            </a:r>
            <a:endParaRPr lang="en-GB" sz="1100" dirty="0"/>
          </a:p>
        </p:txBody>
      </p:sp>
      <p:pic>
        <p:nvPicPr>
          <p:cNvPr id="3" name="Picture 2">
            <a:extLst>
              <a:ext uri="{FF2B5EF4-FFF2-40B4-BE49-F238E27FC236}">
                <a16:creationId xmlns:a16="http://schemas.microsoft.com/office/drawing/2014/main" id="{4F9C532F-1F66-98DB-FC6A-87EC6617FA46}"/>
              </a:ext>
            </a:extLst>
          </p:cNvPr>
          <p:cNvPicPr>
            <a:picLocks noChangeAspect="1"/>
          </p:cNvPicPr>
          <p:nvPr/>
        </p:nvPicPr>
        <p:blipFill>
          <a:blip r:embed="rId4"/>
          <a:stretch>
            <a:fillRect/>
          </a:stretch>
        </p:blipFill>
        <p:spPr>
          <a:xfrm>
            <a:off x="4557942" y="643075"/>
            <a:ext cx="1373306" cy="1485976"/>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26"/>
          <p:cNvSpPr txBox="1">
            <a:spLocks noGrp="1"/>
          </p:cNvSpPr>
          <p:nvPr>
            <p:ph type="title"/>
          </p:nvPr>
        </p:nvSpPr>
        <p:spPr>
          <a:xfrm>
            <a:off x="0" y="-12175"/>
            <a:ext cx="79263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SzPts val="990"/>
              <a:buNone/>
            </a:pPr>
            <a:r>
              <a:rPr lang="en" sz="2220" b="1">
                <a:solidFill>
                  <a:schemeClr val="lt1"/>
                </a:solidFill>
                <a:latin typeface="Roboto"/>
                <a:ea typeface="Roboto"/>
                <a:cs typeface="Roboto"/>
                <a:sym typeface="Roboto"/>
              </a:rPr>
              <a:t>Overview</a:t>
            </a:r>
            <a:endParaRPr sz="2220" b="1">
              <a:solidFill>
                <a:schemeClr val="lt1"/>
              </a:solidFill>
              <a:latin typeface="Roboto"/>
              <a:ea typeface="Roboto"/>
              <a:cs typeface="Roboto"/>
              <a:sym typeface="Roboto"/>
            </a:endParaRPr>
          </a:p>
        </p:txBody>
      </p:sp>
      <p:sp>
        <p:nvSpPr>
          <p:cNvPr id="108" name="Google Shape;108;p26"/>
          <p:cNvSpPr txBox="1">
            <a:spLocks noGrp="1"/>
          </p:cNvSpPr>
          <p:nvPr>
            <p:ph type="body" idx="1"/>
          </p:nvPr>
        </p:nvSpPr>
        <p:spPr>
          <a:xfrm>
            <a:off x="311700" y="1506875"/>
            <a:ext cx="8520600" cy="3062100"/>
          </a:xfrm>
          <a:prstGeom prst="rect">
            <a:avLst/>
          </a:prstGeom>
        </p:spPr>
        <p:txBody>
          <a:bodyPr spcFirstLastPara="1" wrap="square" lIns="91425" tIns="91425" rIns="91425" bIns="91425" anchor="t" anchorCtr="0">
            <a:normAutofit/>
          </a:bodyPr>
          <a:lstStyle/>
          <a:p>
            <a:pPr marL="0" lvl="0" indent="0" algn="just" rtl="0">
              <a:spcBef>
                <a:spcPts val="0"/>
              </a:spcBef>
              <a:spcAft>
                <a:spcPts val="1200"/>
              </a:spcAft>
              <a:buNone/>
            </a:pPr>
            <a:r>
              <a:rPr lang="en">
                <a:solidFill>
                  <a:schemeClr val="dk1"/>
                </a:solidFill>
                <a:latin typeface="Dosis"/>
                <a:ea typeface="Dosis"/>
                <a:cs typeface="Dosis"/>
                <a:sym typeface="Dosis"/>
              </a:rPr>
              <a:t>“Sangat penting bagi suatu perusahaan untuk selalu menganalisa performa bisnisnya. Pada kesempatan kali ini, kita akan lebih mendalami bisnis dalam bidang perhotelan. Fokus yang kita tuju adalah untuk mengetahui bagaimana perilaku pelanggan kita dalam melakukan pemesanan hotel, dan hubungannya terhadap tingkat pembatalan pemesanan hotel. Hasil dari insight yang kita temukan akan kita sajikan dalam bentuk data visualisasi agar lebih mudah dipahami dan bersifat lebih persuasif. ”</a:t>
            </a:r>
            <a:endParaRPr>
              <a:solidFill>
                <a:schemeClr val="dk1"/>
              </a:solidFill>
              <a:latin typeface="Dosis"/>
              <a:ea typeface="Dosis"/>
              <a:cs typeface="Dosis"/>
              <a:sym typeface="Dosi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7"/>
          <p:cNvSpPr txBox="1">
            <a:spLocks noGrp="1"/>
          </p:cNvSpPr>
          <p:nvPr>
            <p:ph type="title"/>
          </p:nvPr>
        </p:nvSpPr>
        <p:spPr>
          <a:xfrm>
            <a:off x="0" y="-12175"/>
            <a:ext cx="78660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b="1"/>
              <a:t>Data Preprocessing</a:t>
            </a:r>
            <a:endParaRPr b="1"/>
          </a:p>
        </p:txBody>
      </p:sp>
      <p:sp>
        <p:nvSpPr>
          <p:cNvPr id="114" name="Google Shape;114;p27"/>
          <p:cNvSpPr txBox="1">
            <a:spLocks noGrp="1"/>
          </p:cNvSpPr>
          <p:nvPr>
            <p:ph type="body" idx="1"/>
          </p:nvPr>
        </p:nvSpPr>
        <p:spPr>
          <a:xfrm>
            <a:off x="311700" y="823775"/>
            <a:ext cx="8520600" cy="4098600"/>
          </a:xfrm>
          <a:prstGeom prst="rect">
            <a:avLst/>
          </a:prstGeom>
        </p:spPr>
        <p:txBody>
          <a:bodyPr spcFirstLastPara="1" wrap="square" lIns="91425" tIns="91425" rIns="91425" bIns="91425" anchor="t" anchorCtr="0">
            <a:normAutofit/>
          </a:bodyPr>
          <a:lstStyle/>
          <a:p>
            <a:pPr marL="133350" lvl="0" indent="0" algn="l" rtl="0">
              <a:spcBef>
                <a:spcPts val="0"/>
              </a:spcBef>
              <a:spcAft>
                <a:spcPts val="0"/>
              </a:spcAft>
              <a:buClr>
                <a:schemeClr val="dk1"/>
              </a:buClr>
              <a:buSzPts val="1500"/>
              <a:buNone/>
            </a:pPr>
            <a:r>
              <a:rPr lang="en-ID" sz="1500" dirty="0">
                <a:solidFill>
                  <a:schemeClr val="dk1"/>
                </a:solidFill>
              </a:rPr>
              <a:t>Data </a:t>
            </a:r>
            <a:r>
              <a:rPr lang="en-ID" sz="1500" dirty="0" err="1">
                <a:solidFill>
                  <a:schemeClr val="dk1"/>
                </a:solidFill>
              </a:rPr>
              <a:t>preprocessing</a:t>
            </a:r>
            <a:r>
              <a:rPr lang="en-ID" sz="1500" dirty="0">
                <a:solidFill>
                  <a:schemeClr val="dk1"/>
                </a:solidFill>
              </a:rPr>
              <a:t> yang </a:t>
            </a:r>
            <a:r>
              <a:rPr lang="en-ID" sz="1500" dirty="0" err="1">
                <a:solidFill>
                  <a:schemeClr val="dk1"/>
                </a:solidFill>
              </a:rPr>
              <a:t>saya</a:t>
            </a:r>
            <a:r>
              <a:rPr lang="en-ID" sz="1500" dirty="0">
                <a:solidFill>
                  <a:schemeClr val="dk1"/>
                </a:solidFill>
              </a:rPr>
              <a:t> </a:t>
            </a:r>
            <a:r>
              <a:rPr lang="en-ID" sz="1500" dirty="0" err="1">
                <a:solidFill>
                  <a:schemeClr val="dk1"/>
                </a:solidFill>
              </a:rPr>
              <a:t>lakukan</a:t>
            </a:r>
            <a:r>
              <a:rPr lang="en-ID" sz="1500" dirty="0">
                <a:solidFill>
                  <a:schemeClr val="dk1"/>
                </a:solidFill>
              </a:rPr>
              <a:t> pada dataset hotel_bookings_data.csv </a:t>
            </a:r>
            <a:r>
              <a:rPr lang="en-ID" sz="1500" dirty="0" err="1">
                <a:solidFill>
                  <a:schemeClr val="dk1"/>
                </a:solidFill>
              </a:rPr>
              <a:t>yaitu</a:t>
            </a:r>
            <a:r>
              <a:rPr lang="en-ID" sz="1500" dirty="0">
                <a:solidFill>
                  <a:schemeClr val="dk1"/>
                </a:solidFill>
              </a:rPr>
              <a:t>:</a:t>
            </a:r>
          </a:p>
          <a:p>
            <a:pPr marL="457200" lvl="0" indent="-323850" algn="l" rtl="0">
              <a:spcBef>
                <a:spcPts val="0"/>
              </a:spcBef>
              <a:spcAft>
                <a:spcPts val="0"/>
              </a:spcAft>
              <a:buClr>
                <a:schemeClr val="dk1"/>
              </a:buClr>
              <a:buSzPts val="1500"/>
              <a:buChar char="●"/>
            </a:pPr>
            <a:r>
              <a:rPr lang="en-ID" sz="1500" dirty="0" err="1">
                <a:solidFill>
                  <a:schemeClr val="dk1"/>
                </a:solidFill>
              </a:rPr>
              <a:t>Memeriksa</a:t>
            </a:r>
            <a:r>
              <a:rPr lang="en-ID" sz="1500" dirty="0">
                <a:solidFill>
                  <a:schemeClr val="dk1"/>
                </a:solidFill>
              </a:rPr>
              <a:t> </a:t>
            </a:r>
            <a:r>
              <a:rPr lang="en-ID" sz="1500" dirty="0" err="1">
                <a:solidFill>
                  <a:schemeClr val="dk1"/>
                </a:solidFill>
              </a:rPr>
              <a:t>apakah</a:t>
            </a:r>
            <a:r>
              <a:rPr lang="en-ID" sz="1500" dirty="0">
                <a:solidFill>
                  <a:schemeClr val="dk1"/>
                </a:solidFill>
              </a:rPr>
              <a:t> </a:t>
            </a:r>
            <a:r>
              <a:rPr lang="en-ID" sz="1500" b="1" dirty="0" err="1">
                <a:solidFill>
                  <a:schemeClr val="dk1"/>
                </a:solidFill>
              </a:rPr>
              <a:t>terdapat</a:t>
            </a:r>
            <a:r>
              <a:rPr lang="en-ID" sz="1500" b="1" dirty="0">
                <a:solidFill>
                  <a:schemeClr val="dk1"/>
                </a:solidFill>
              </a:rPr>
              <a:t> </a:t>
            </a:r>
            <a:r>
              <a:rPr lang="en-ID" sz="1500" b="1" dirty="0" err="1">
                <a:solidFill>
                  <a:schemeClr val="dk1"/>
                </a:solidFill>
              </a:rPr>
              <a:t>nilai</a:t>
            </a:r>
            <a:r>
              <a:rPr lang="en-ID" sz="1500" b="1" dirty="0">
                <a:solidFill>
                  <a:schemeClr val="dk1"/>
                </a:solidFill>
              </a:rPr>
              <a:t> null </a:t>
            </a:r>
            <a:r>
              <a:rPr lang="en-ID" sz="1500" dirty="0">
                <a:solidFill>
                  <a:schemeClr val="dk1"/>
                </a:solidFill>
              </a:rPr>
              <a:t>dan juga </a:t>
            </a:r>
            <a:r>
              <a:rPr lang="en-ID" sz="1500" b="1" dirty="0" err="1">
                <a:solidFill>
                  <a:schemeClr val="dk1"/>
                </a:solidFill>
              </a:rPr>
              <a:t>apakah</a:t>
            </a:r>
            <a:r>
              <a:rPr lang="en-ID" sz="1500" b="1" dirty="0">
                <a:solidFill>
                  <a:schemeClr val="dk1"/>
                </a:solidFill>
              </a:rPr>
              <a:t> </a:t>
            </a:r>
            <a:r>
              <a:rPr lang="en-ID" sz="1500" b="1" dirty="0" err="1">
                <a:solidFill>
                  <a:schemeClr val="dk1"/>
                </a:solidFill>
              </a:rPr>
              <a:t>tipe</a:t>
            </a:r>
            <a:r>
              <a:rPr lang="en-ID" sz="1500" b="1" dirty="0">
                <a:solidFill>
                  <a:schemeClr val="dk1"/>
                </a:solidFill>
              </a:rPr>
              <a:t> data </a:t>
            </a:r>
            <a:r>
              <a:rPr lang="en-ID" sz="1500" b="1" dirty="0" err="1">
                <a:solidFill>
                  <a:schemeClr val="dk1"/>
                </a:solidFill>
              </a:rPr>
              <a:t>sudah</a:t>
            </a:r>
            <a:r>
              <a:rPr lang="en-ID" sz="1500" b="1" dirty="0">
                <a:solidFill>
                  <a:schemeClr val="dk1"/>
                </a:solidFill>
              </a:rPr>
              <a:t> </a:t>
            </a:r>
            <a:r>
              <a:rPr lang="en-ID" sz="1500" b="1" dirty="0" err="1">
                <a:solidFill>
                  <a:schemeClr val="dk1"/>
                </a:solidFill>
              </a:rPr>
              <a:t>sesuai</a:t>
            </a:r>
            <a:r>
              <a:rPr lang="en-ID" sz="1500" dirty="0">
                <a:solidFill>
                  <a:schemeClr val="dk1"/>
                </a:solidFill>
              </a:rPr>
              <a:t>, </a:t>
            </a:r>
            <a:r>
              <a:rPr lang="en-ID" sz="1500" dirty="0" err="1">
                <a:solidFill>
                  <a:schemeClr val="dk1"/>
                </a:solidFill>
              </a:rPr>
              <a:t>dari</a:t>
            </a:r>
            <a:r>
              <a:rPr lang="en-ID" sz="1500" dirty="0">
                <a:solidFill>
                  <a:schemeClr val="dk1"/>
                </a:solidFill>
              </a:rPr>
              <a:t> data.info </a:t>
            </a:r>
            <a:r>
              <a:rPr lang="en-ID" sz="1500" dirty="0" err="1">
                <a:solidFill>
                  <a:schemeClr val="dk1"/>
                </a:solidFill>
              </a:rPr>
              <a:t>diketahui</a:t>
            </a:r>
            <a:r>
              <a:rPr lang="en-ID" sz="1500" dirty="0">
                <a:solidFill>
                  <a:schemeClr val="dk1"/>
                </a:solidFill>
              </a:rPr>
              <a:t> </a:t>
            </a:r>
            <a:r>
              <a:rPr lang="en-ID" sz="1500" dirty="0" err="1">
                <a:solidFill>
                  <a:schemeClr val="dk1"/>
                </a:solidFill>
              </a:rPr>
              <a:t>bahwa</a:t>
            </a:r>
            <a:r>
              <a:rPr lang="en-ID" sz="1500" dirty="0">
                <a:solidFill>
                  <a:schemeClr val="dk1"/>
                </a:solidFill>
              </a:rPr>
              <a:t> </a:t>
            </a:r>
            <a:r>
              <a:rPr lang="en-ID" sz="1500" b="1" dirty="0" err="1">
                <a:solidFill>
                  <a:schemeClr val="dk1"/>
                </a:solidFill>
              </a:rPr>
              <a:t>terdapat</a:t>
            </a:r>
            <a:r>
              <a:rPr lang="en-ID" sz="1500" b="1" dirty="0">
                <a:solidFill>
                  <a:schemeClr val="dk1"/>
                </a:solidFill>
              </a:rPr>
              <a:t> data null/ data </a:t>
            </a:r>
            <a:r>
              <a:rPr lang="en-ID" sz="1500" b="1" dirty="0" err="1">
                <a:solidFill>
                  <a:schemeClr val="dk1"/>
                </a:solidFill>
              </a:rPr>
              <a:t>kosong</a:t>
            </a:r>
            <a:r>
              <a:rPr lang="en-ID" sz="1500" b="1" dirty="0">
                <a:solidFill>
                  <a:schemeClr val="dk1"/>
                </a:solidFill>
              </a:rPr>
              <a:t> pada </a:t>
            </a:r>
            <a:r>
              <a:rPr lang="en-ID" sz="1500" b="1" dirty="0" err="1">
                <a:solidFill>
                  <a:schemeClr val="dk1"/>
                </a:solidFill>
              </a:rPr>
              <a:t>kolom</a:t>
            </a:r>
            <a:r>
              <a:rPr lang="en-ID" sz="1500" b="1" dirty="0">
                <a:solidFill>
                  <a:schemeClr val="dk1"/>
                </a:solidFill>
              </a:rPr>
              <a:t> children, city, </a:t>
            </a:r>
            <a:r>
              <a:rPr lang="en-ID" sz="1500" b="1" dirty="0" err="1">
                <a:solidFill>
                  <a:schemeClr val="dk1"/>
                </a:solidFill>
              </a:rPr>
              <a:t>agen</a:t>
            </a:r>
            <a:r>
              <a:rPr lang="en-ID" sz="1500" b="1" dirty="0">
                <a:solidFill>
                  <a:schemeClr val="dk1"/>
                </a:solidFill>
              </a:rPr>
              <a:t>, dan company</a:t>
            </a:r>
            <a:r>
              <a:rPr lang="en-ID" sz="1500" dirty="0">
                <a:solidFill>
                  <a:schemeClr val="dk1"/>
                </a:solidFill>
              </a:rPr>
              <a:t>, </a:t>
            </a:r>
            <a:r>
              <a:rPr lang="en-ID" sz="1500" dirty="0" err="1">
                <a:solidFill>
                  <a:schemeClr val="dk1"/>
                </a:solidFill>
              </a:rPr>
              <a:t>terdapat</a:t>
            </a:r>
            <a:r>
              <a:rPr lang="en-ID" sz="1500" dirty="0">
                <a:solidFill>
                  <a:schemeClr val="dk1"/>
                </a:solidFill>
              </a:rPr>
              <a:t> juga </a:t>
            </a:r>
            <a:r>
              <a:rPr lang="en-ID" sz="1500" b="1" dirty="0" err="1">
                <a:solidFill>
                  <a:schemeClr val="dk1"/>
                </a:solidFill>
              </a:rPr>
              <a:t>tipe</a:t>
            </a:r>
            <a:r>
              <a:rPr lang="en-ID" sz="1500" b="1" dirty="0">
                <a:solidFill>
                  <a:schemeClr val="dk1"/>
                </a:solidFill>
              </a:rPr>
              <a:t> data yang </a:t>
            </a:r>
            <a:r>
              <a:rPr lang="en-ID" sz="1500" b="1" dirty="0" err="1">
                <a:solidFill>
                  <a:schemeClr val="dk1"/>
                </a:solidFill>
              </a:rPr>
              <a:t>tidak</a:t>
            </a:r>
            <a:r>
              <a:rPr lang="en-ID" sz="1500" b="1" dirty="0">
                <a:solidFill>
                  <a:schemeClr val="dk1"/>
                </a:solidFill>
              </a:rPr>
              <a:t> </a:t>
            </a:r>
            <a:r>
              <a:rPr lang="en-ID" sz="1500" b="1" dirty="0" err="1">
                <a:solidFill>
                  <a:schemeClr val="dk1"/>
                </a:solidFill>
              </a:rPr>
              <a:t>sesuai</a:t>
            </a:r>
            <a:r>
              <a:rPr lang="en-ID" sz="1500" b="1" dirty="0">
                <a:solidFill>
                  <a:schemeClr val="dk1"/>
                </a:solidFill>
              </a:rPr>
              <a:t> </a:t>
            </a:r>
            <a:r>
              <a:rPr lang="en-ID" sz="1500" b="1" dirty="0" err="1">
                <a:solidFill>
                  <a:schemeClr val="dk1"/>
                </a:solidFill>
              </a:rPr>
              <a:t>yaitu</a:t>
            </a:r>
            <a:r>
              <a:rPr lang="en-ID" sz="1500" b="1" dirty="0">
                <a:solidFill>
                  <a:schemeClr val="dk1"/>
                </a:solidFill>
              </a:rPr>
              <a:t> pada children, agent, dan company</a:t>
            </a:r>
          </a:p>
          <a:p>
            <a:pPr marL="457200" lvl="0" indent="-323850" algn="l" rtl="0">
              <a:spcBef>
                <a:spcPts val="0"/>
              </a:spcBef>
              <a:spcAft>
                <a:spcPts val="0"/>
              </a:spcAft>
              <a:buClr>
                <a:schemeClr val="dk1"/>
              </a:buClr>
              <a:buSzPts val="1500"/>
              <a:buChar char="●"/>
            </a:pPr>
            <a:r>
              <a:rPr lang="en-ID" sz="1500" dirty="0" err="1">
                <a:solidFill>
                  <a:schemeClr val="dk1"/>
                </a:solidFill>
              </a:rPr>
              <a:t>Untuk</a:t>
            </a:r>
            <a:r>
              <a:rPr lang="en-ID" sz="1500" dirty="0">
                <a:solidFill>
                  <a:schemeClr val="dk1"/>
                </a:solidFill>
              </a:rPr>
              <a:t> </a:t>
            </a:r>
            <a:r>
              <a:rPr lang="en-ID" sz="1500" dirty="0" err="1">
                <a:solidFill>
                  <a:schemeClr val="dk1"/>
                </a:solidFill>
              </a:rPr>
              <a:t>Preprocessing</a:t>
            </a:r>
            <a:r>
              <a:rPr lang="en-ID" sz="1500" dirty="0">
                <a:solidFill>
                  <a:schemeClr val="dk1"/>
                </a:solidFill>
              </a:rPr>
              <a:t> yang </a:t>
            </a:r>
            <a:r>
              <a:rPr lang="en-ID" sz="1500" dirty="0" err="1">
                <a:solidFill>
                  <a:schemeClr val="dk1"/>
                </a:solidFill>
              </a:rPr>
              <a:t>dilakukan</a:t>
            </a:r>
            <a:r>
              <a:rPr lang="en-ID" sz="1500" dirty="0">
                <a:solidFill>
                  <a:schemeClr val="dk1"/>
                </a:solidFill>
              </a:rPr>
              <a:t> </a:t>
            </a:r>
            <a:r>
              <a:rPr lang="en-ID" sz="1500" dirty="0" err="1">
                <a:solidFill>
                  <a:schemeClr val="dk1"/>
                </a:solidFill>
              </a:rPr>
              <a:t>yaitu</a:t>
            </a:r>
            <a:r>
              <a:rPr lang="en-ID" sz="1500" dirty="0">
                <a:solidFill>
                  <a:schemeClr val="dk1"/>
                </a:solidFill>
              </a:rPr>
              <a:t> </a:t>
            </a:r>
            <a:r>
              <a:rPr lang="en-ID" sz="1500" dirty="0" err="1">
                <a:solidFill>
                  <a:schemeClr val="dk1"/>
                </a:solidFill>
              </a:rPr>
              <a:t>menggunakan</a:t>
            </a:r>
            <a:r>
              <a:rPr lang="en-ID" sz="1500" dirty="0">
                <a:solidFill>
                  <a:schemeClr val="dk1"/>
                </a:solidFill>
              </a:rPr>
              <a:t> </a:t>
            </a:r>
            <a:r>
              <a:rPr lang="en-ID" sz="1500" b="1" dirty="0" err="1">
                <a:solidFill>
                  <a:schemeClr val="dk1"/>
                </a:solidFill>
              </a:rPr>
              <a:t>fillna</a:t>
            </a:r>
            <a:r>
              <a:rPr lang="en-ID" sz="1500" b="1" dirty="0">
                <a:solidFill>
                  <a:schemeClr val="dk1"/>
                </a:solidFill>
              </a:rPr>
              <a:t> </a:t>
            </a:r>
            <a:r>
              <a:rPr lang="en-ID" sz="1500" b="1" dirty="0" err="1">
                <a:solidFill>
                  <a:schemeClr val="dk1"/>
                </a:solidFill>
              </a:rPr>
              <a:t>dengan</a:t>
            </a:r>
            <a:r>
              <a:rPr lang="en-ID" sz="1500" b="1" dirty="0">
                <a:solidFill>
                  <a:schemeClr val="dk1"/>
                </a:solidFill>
              </a:rPr>
              <a:t> modus pada city</a:t>
            </a:r>
            <a:r>
              <a:rPr lang="en-ID" sz="1500" dirty="0">
                <a:solidFill>
                  <a:schemeClr val="dk1"/>
                </a:solidFill>
              </a:rPr>
              <a:t> dan </a:t>
            </a:r>
            <a:r>
              <a:rPr lang="en-ID" sz="1500" b="1" dirty="0" err="1">
                <a:solidFill>
                  <a:schemeClr val="dk1"/>
                </a:solidFill>
              </a:rPr>
              <a:t>nilai</a:t>
            </a:r>
            <a:r>
              <a:rPr lang="en-ID" sz="1500" b="1" dirty="0">
                <a:solidFill>
                  <a:schemeClr val="dk1"/>
                </a:solidFill>
              </a:rPr>
              <a:t> 0 pada </a:t>
            </a:r>
            <a:r>
              <a:rPr lang="en-ID" sz="1500" b="1" dirty="0" err="1">
                <a:solidFill>
                  <a:schemeClr val="dk1"/>
                </a:solidFill>
              </a:rPr>
              <a:t>kolom</a:t>
            </a:r>
            <a:r>
              <a:rPr lang="en-ID" sz="1500" b="1" dirty="0">
                <a:solidFill>
                  <a:schemeClr val="dk1"/>
                </a:solidFill>
              </a:rPr>
              <a:t> children, agent, dan company</a:t>
            </a:r>
          </a:p>
          <a:p>
            <a:pPr marL="457200" lvl="0" indent="-323850" algn="l" rtl="0">
              <a:spcBef>
                <a:spcPts val="0"/>
              </a:spcBef>
              <a:spcAft>
                <a:spcPts val="0"/>
              </a:spcAft>
              <a:buClr>
                <a:schemeClr val="dk1"/>
              </a:buClr>
              <a:buSzPts val="1500"/>
              <a:buChar char="●"/>
            </a:pPr>
            <a:r>
              <a:rPr lang="en-ID" sz="1500" dirty="0" err="1">
                <a:solidFill>
                  <a:schemeClr val="dk1"/>
                </a:solidFill>
              </a:rPr>
              <a:t>Setelah</a:t>
            </a:r>
            <a:r>
              <a:rPr lang="en-ID" sz="1500" dirty="0">
                <a:solidFill>
                  <a:schemeClr val="dk1"/>
                </a:solidFill>
              </a:rPr>
              <a:t> </a:t>
            </a:r>
            <a:r>
              <a:rPr lang="en-ID" sz="1500" dirty="0" err="1">
                <a:solidFill>
                  <a:schemeClr val="dk1"/>
                </a:solidFill>
              </a:rPr>
              <a:t>itu</a:t>
            </a:r>
            <a:r>
              <a:rPr lang="en-ID" sz="1500" dirty="0">
                <a:solidFill>
                  <a:schemeClr val="dk1"/>
                </a:solidFill>
              </a:rPr>
              <a:t> </a:t>
            </a:r>
            <a:r>
              <a:rPr lang="en-ID" sz="1500" dirty="0" err="1">
                <a:solidFill>
                  <a:schemeClr val="dk1"/>
                </a:solidFill>
              </a:rPr>
              <a:t>kolom</a:t>
            </a:r>
            <a:r>
              <a:rPr lang="en-ID" sz="1500" dirty="0">
                <a:solidFill>
                  <a:schemeClr val="dk1"/>
                </a:solidFill>
              </a:rPr>
              <a:t> </a:t>
            </a:r>
            <a:r>
              <a:rPr lang="en-ID" sz="1500" b="1" dirty="0">
                <a:solidFill>
                  <a:schemeClr val="dk1"/>
                </a:solidFill>
              </a:rPr>
              <a:t>children, agent, dan company </a:t>
            </a:r>
            <a:r>
              <a:rPr lang="en-ID" sz="1500" b="1" dirty="0" err="1">
                <a:solidFill>
                  <a:schemeClr val="dk1"/>
                </a:solidFill>
              </a:rPr>
              <a:t>diubah</a:t>
            </a:r>
            <a:r>
              <a:rPr lang="en-ID" sz="1500" b="1" dirty="0">
                <a:solidFill>
                  <a:schemeClr val="dk1"/>
                </a:solidFill>
              </a:rPr>
              <a:t> </a:t>
            </a:r>
            <a:r>
              <a:rPr lang="en-ID" sz="1500" b="1" dirty="0" err="1">
                <a:solidFill>
                  <a:schemeClr val="dk1"/>
                </a:solidFill>
              </a:rPr>
              <a:t>tipe</a:t>
            </a:r>
            <a:r>
              <a:rPr lang="en-ID" sz="1500" b="1" dirty="0">
                <a:solidFill>
                  <a:schemeClr val="dk1"/>
                </a:solidFill>
              </a:rPr>
              <a:t> data </a:t>
            </a:r>
            <a:r>
              <a:rPr lang="en-ID" sz="1500" b="1" dirty="0" err="1">
                <a:solidFill>
                  <a:schemeClr val="dk1"/>
                </a:solidFill>
              </a:rPr>
              <a:t>dari</a:t>
            </a:r>
            <a:r>
              <a:rPr lang="en-ID" sz="1500" b="1" dirty="0">
                <a:solidFill>
                  <a:schemeClr val="dk1"/>
                </a:solidFill>
              </a:rPr>
              <a:t> float </a:t>
            </a:r>
            <a:r>
              <a:rPr lang="en-ID" sz="1500" b="1" dirty="0" err="1">
                <a:solidFill>
                  <a:schemeClr val="dk1"/>
                </a:solidFill>
              </a:rPr>
              <a:t>menjadi</a:t>
            </a:r>
            <a:r>
              <a:rPr lang="en-ID" sz="1500" b="1" dirty="0">
                <a:solidFill>
                  <a:schemeClr val="dk1"/>
                </a:solidFill>
              </a:rPr>
              <a:t> int</a:t>
            </a:r>
          </a:p>
          <a:p>
            <a:pPr marL="457200" lvl="0" indent="-323850" algn="l" rtl="0">
              <a:spcBef>
                <a:spcPts val="0"/>
              </a:spcBef>
              <a:spcAft>
                <a:spcPts val="0"/>
              </a:spcAft>
              <a:buClr>
                <a:schemeClr val="dk1"/>
              </a:buClr>
              <a:buSzPts val="1500"/>
              <a:buChar char="●"/>
            </a:pPr>
            <a:r>
              <a:rPr lang="en-ID" sz="1500" dirty="0" err="1">
                <a:solidFill>
                  <a:schemeClr val="dk1"/>
                </a:solidFill>
              </a:rPr>
              <a:t>Setelah</a:t>
            </a:r>
            <a:r>
              <a:rPr lang="en-ID" sz="1500" dirty="0">
                <a:solidFill>
                  <a:schemeClr val="dk1"/>
                </a:solidFill>
              </a:rPr>
              <a:t> </a:t>
            </a:r>
            <a:r>
              <a:rPr lang="en-ID" sz="1500" dirty="0" err="1">
                <a:solidFill>
                  <a:schemeClr val="dk1"/>
                </a:solidFill>
              </a:rPr>
              <a:t>itu</a:t>
            </a:r>
            <a:r>
              <a:rPr lang="en-ID" sz="1500" dirty="0">
                <a:solidFill>
                  <a:schemeClr val="dk1"/>
                </a:solidFill>
              </a:rPr>
              <a:t> </a:t>
            </a:r>
            <a:r>
              <a:rPr lang="en-ID" sz="1500" dirty="0" err="1">
                <a:solidFill>
                  <a:schemeClr val="dk1"/>
                </a:solidFill>
              </a:rPr>
              <a:t>diperiksa</a:t>
            </a:r>
            <a:r>
              <a:rPr lang="en-ID" sz="1500" dirty="0">
                <a:solidFill>
                  <a:schemeClr val="dk1"/>
                </a:solidFill>
              </a:rPr>
              <a:t> </a:t>
            </a:r>
            <a:r>
              <a:rPr lang="en-ID" sz="1500" dirty="0" err="1">
                <a:solidFill>
                  <a:schemeClr val="dk1"/>
                </a:solidFill>
              </a:rPr>
              <a:t>apakah</a:t>
            </a:r>
            <a:r>
              <a:rPr lang="en-ID" sz="1500" dirty="0">
                <a:solidFill>
                  <a:schemeClr val="dk1"/>
                </a:solidFill>
              </a:rPr>
              <a:t> </a:t>
            </a:r>
            <a:r>
              <a:rPr lang="en-ID" sz="1500" dirty="0" err="1">
                <a:solidFill>
                  <a:schemeClr val="dk1"/>
                </a:solidFill>
              </a:rPr>
              <a:t>terdapat</a:t>
            </a:r>
            <a:r>
              <a:rPr lang="en-ID" sz="1500" dirty="0">
                <a:solidFill>
                  <a:schemeClr val="dk1"/>
                </a:solidFill>
              </a:rPr>
              <a:t> </a:t>
            </a:r>
            <a:r>
              <a:rPr lang="en-ID" sz="1500" b="1" dirty="0">
                <a:solidFill>
                  <a:schemeClr val="dk1"/>
                </a:solidFill>
              </a:rPr>
              <a:t>data </a:t>
            </a:r>
            <a:r>
              <a:rPr lang="en-ID" sz="1500" b="1" dirty="0" err="1">
                <a:solidFill>
                  <a:schemeClr val="dk1"/>
                </a:solidFill>
              </a:rPr>
              <a:t>duplikat</a:t>
            </a:r>
            <a:r>
              <a:rPr lang="en-ID" sz="1500" b="1" dirty="0">
                <a:solidFill>
                  <a:schemeClr val="dk1"/>
                </a:solidFill>
              </a:rPr>
              <a:t>, </a:t>
            </a:r>
            <a:r>
              <a:rPr lang="en-ID" sz="1500" dirty="0">
                <a:solidFill>
                  <a:schemeClr val="dk1"/>
                </a:solidFill>
              </a:rPr>
              <a:t>dan </a:t>
            </a:r>
            <a:r>
              <a:rPr lang="en-ID" sz="1500" dirty="0" err="1">
                <a:solidFill>
                  <a:schemeClr val="dk1"/>
                </a:solidFill>
              </a:rPr>
              <a:t>ditemukan</a:t>
            </a:r>
            <a:r>
              <a:rPr lang="en-ID" sz="1500" dirty="0">
                <a:solidFill>
                  <a:schemeClr val="dk1"/>
                </a:solidFill>
              </a:rPr>
              <a:t> </a:t>
            </a:r>
            <a:r>
              <a:rPr lang="en-ID" sz="1500" dirty="0" err="1">
                <a:solidFill>
                  <a:schemeClr val="dk1"/>
                </a:solidFill>
              </a:rPr>
              <a:t>bahwa</a:t>
            </a:r>
            <a:r>
              <a:rPr lang="en-ID" sz="1500" dirty="0">
                <a:solidFill>
                  <a:schemeClr val="dk1"/>
                </a:solidFill>
              </a:rPr>
              <a:t> </a:t>
            </a:r>
            <a:r>
              <a:rPr lang="en-ID" sz="1500" dirty="0" err="1">
                <a:solidFill>
                  <a:schemeClr val="dk1"/>
                </a:solidFill>
              </a:rPr>
              <a:t>terdapat</a:t>
            </a:r>
            <a:r>
              <a:rPr lang="en-ID" sz="1500" dirty="0">
                <a:solidFill>
                  <a:schemeClr val="dk1"/>
                </a:solidFill>
              </a:rPr>
              <a:t> data </a:t>
            </a:r>
            <a:r>
              <a:rPr lang="en-ID" sz="1500" dirty="0" err="1">
                <a:solidFill>
                  <a:schemeClr val="dk1"/>
                </a:solidFill>
              </a:rPr>
              <a:t>duplikat</a:t>
            </a:r>
            <a:r>
              <a:rPr lang="en-ID" sz="1500" dirty="0">
                <a:solidFill>
                  <a:schemeClr val="dk1"/>
                </a:solidFill>
              </a:rPr>
              <a:t> </a:t>
            </a:r>
            <a:r>
              <a:rPr lang="en-ID" sz="1500" b="1" dirty="0" err="1">
                <a:solidFill>
                  <a:schemeClr val="dk1"/>
                </a:solidFill>
              </a:rPr>
              <a:t>sebanyak</a:t>
            </a:r>
            <a:r>
              <a:rPr lang="en-ID" sz="1500" b="1" dirty="0">
                <a:solidFill>
                  <a:schemeClr val="dk1"/>
                </a:solidFill>
              </a:rPr>
              <a:t> 33282 </a:t>
            </a:r>
            <a:r>
              <a:rPr lang="en-ID" sz="1500" dirty="0">
                <a:solidFill>
                  <a:schemeClr val="dk1"/>
                </a:solidFill>
              </a:rPr>
              <a:t>yang data </a:t>
            </a:r>
            <a:r>
              <a:rPr lang="en-ID" sz="1500" dirty="0" err="1">
                <a:solidFill>
                  <a:schemeClr val="dk1"/>
                </a:solidFill>
              </a:rPr>
              <a:t>tersebut</a:t>
            </a:r>
            <a:r>
              <a:rPr lang="en-ID" sz="1500" dirty="0">
                <a:solidFill>
                  <a:schemeClr val="dk1"/>
                </a:solidFill>
              </a:rPr>
              <a:t> </a:t>
            </a:r>
            <a:r>
              <a:rPr lang="en-ID" sz="1500" b="1" dirty="0" err="1">
                <a:solidFill>
                  <a:schemeClr val="dk1"/>
                </a:solidFill>
              </a:rPr>
              <a:t>didrop</a:t>
            </a:r>
            <a:r>
              <a:rPr lang="en-ID" sz="1500" b="1" dirty="0">
                <a:solidFill>
                  <a:schemeClr val="dk1"/>
                </a:solidFill>
              </a:rPr>
              <a:t>/ </a:t>
            </a:r>
            <a:r>
              <a:rPr lang="en-ID" sz="1500" b="1" dirty="0" err="1">
                <a:solidFill>
                  <a:schemeClr val="dk1"/>
                </a:solidFill>
              </a:rPr>
              <a:t>dihapus</a:t>
            </a:r>
            <a:endParaRPr lang="en-ID" sz="1500" b="1" dirty="0">
              <a:solidFill>
                <a:schemeClr val="dk1"/>
              </a:solidFill>
            </a:endParaRPr>
          </a:p>
        </p:txBody>
      </p:sp>
      <p:sp>
        <p:nvSpPr>
          <p:cNvPr id="115" name="Google Shape;115;p27"/>
          <p:cNvSpPr txBox="1"/>
          <p:nvPr/>
        </p:nvSpPr>
        <p:spPr>
          <a:xfrm>
            <a:off x="4656000" y="4451033"/>
            <a:ext cx="4488000" cy="692467"/>
          </a:xfrm>
          <a:prstGeom prst="rect">
            <a:avLst/>
          </a:prstGeom>
          <a:noFill/>
          <a:ln>
            <a:noFill/>
          </a:ln>
        </p:spPr>
        <p:txBody>
          <a:bodyPr spcFirstLastPara="1" wrap="square" lIns="91425" tIns="91425" rIns="91425" bIns="91425" anchor="t" anchorCtr="0">
            <a:spAutoFit/>
          </a:bodyPr>
          <a:lstStyle/>
          <a:p>
            <a:pPr marL="0" lvl="0" indent="0" algn="just" rtl="0">
              <a:lnSpc>
                <a:spcPct val="100000"/>
              </a:lnSpc>
              <a:spcBef>
                <a:spcPts val="0"/>
              </a:spcBef>
              <a:spcAft>
                <a:spcPts val="0"/>
              </a:spcAft>
              <a:buNone/>
            </a:pPr>
            <a:r>
              <a:rPr lang="en" sz="1100" dirty="0">
                <a:solidFill>
                  <a:srgbClr val="000000"/>
                </a:solidFill>
              </a:rPr>
              <a:t>Untuk selengkapnya, dapat melihat jupyter notebook </a:t>
            </a:r>
            <a:r>
              <a:rPr lang="en" sz="1100" dirty="0"/>
              <a:t>disini</a:t>
            </a:r>
          </a:p>
          <a:p>
            <a:pPr marL="0" lvl="0" indent="0" algn="just" rtl="0">
              <a:lnSpc>
                <a:spcPct val="100000"/>
              </a:lnSpc>
              <a:spcBef>
                <a:spcPts val="0"/>
              </a:spcBef>
              <a:spcAft>
                <a:spcPts val="0"/>
              </a:spcAft>
              <a:buNone/>
            </a:pPr>
            <a:r>
              <a:rPr lang="en-GB" sz="1100" dirty="0">
                <a:solidFill>
                  <a:srgbClr val="000000"/>
                </a:solidFill>
              </a:rPr>
              <a:t>https://drive.google.com/drive/folders/1ckjf2Ifi75EvZAdUgiyPjWdVaG-Dan_3?usp=sharing</a:t>
            </a:r>
            <a:endParaRPr sz="1100" dirty="0">
              <a:solidFill>
                <a:srgbClr val="000000"/>
              </a:solidFill>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342</TotalTime>
  <Words>319</Words>
  <Application>Microsoft Office PowerPoint</Application>
  <PresentationFormat>On-screen Show (16:9)</PresentationFormat>
  <Paragraphs>16</Paragraphs>
  <Slides>3</Slides>
  <Notes>3</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3</vt:i4>
      </vt:variant>
    </vt:vector>
  </HeadingPairs>
  <TitlesOfParts>
    <vt:vector size="9" baseType="lpstr">
      <vt:lpstr>Arial</vt:lpstr>
      <vt:lpstr>Roboto</vt:lpstr>
      <vt:lpstr>Dosis</vt:lpstr>
      <vt:lpstr>Nunito</vt:lpstr>
      <vt:lpstr>Simple Light</vt:lpstr>
      <vt:lpstr>Simple Light</vt:lpstr>
      <vt:lpstr>Investigate Business Hotel using Data Visualization </vt:lpstr>
      <vt:lpstr>Overview</vt:lpstr>
      <vt:lpstr>Data Preprocessing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Investigate Business Hotel using Data Visualization </dc:title>
  <dc:creator>Mohamad Reza Syah</dc:creator>
  <cp:lastModifiedBy>reza syahziar</cp:lastModifiedBy>
  <cp:revision>2</cp:revision>
  <dcterms:modified xsi:type="dcterms:W3CDTF">2022-07-16T06:54:06Z</dcterms:modified>
</cp:coreProperties>
</file>